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81" r:id="rId2"/>
    <p:sldId id="315" r:id="rId3"/>
    <p:sldId id="316" r:id="rId4"/>
    <p:sldId id="317" r:id="rId5"/>
    <p:sldId id="314" r:id="rId6"/>
    <p:sldId id="318" r:id="rId7"/>
    <p:sldId id="319" r:id="rId8"/>
    <p:sldId id="320" r:id="rId9"/>
    <p:sldId id="321" r:id="rId10"/>
    <p:sldId id="274" r:id="rId11"/>
    <p:sldId id="284" r:id="rId12"/>
    <p:sldId id="285" r:id="rId13"/>
    <p:sldId id="256" r:id="rId14"/>
    <p:sldId id="258" r:id="rId15"/>
    <p:sldId id="257" r:id="rId16"/>
    <p:sldId id="259" r:id="rId17"/>
    <p:sldId id="260" r:id="rId18"/>
    <p:sldId id="261" r:id="rId19"/>
    <p:sldId id="263" r:id="rId20"/>
    <p:sldId id="262" r:id="rId21"/>
    <p:sldId id="278" r:id="rId22"/>
    <p:sldId id="279" r:id="rId23"/>
    <p:sldId id="280" r:id="rId24"/>
    <p:sldId id="324" r:id="rId25"/>
    <p:sldId id="282" r:id="rId26"/>
    <p:sldId id="28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4"/>
  </p:normalViewPr>
  <p:slideViewPr>
    <p:cSldViewPr snapToGrid="0" snapToObjects="1">
      <p:cViewPr varScale="1">
        <p:scale>
          <a:sx n="104" d="100"/>
          <a:sy n="104" d="100"/>
        </p:scale>
        <p:origin x="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BF37F7-F713-734C-9E95-D0A75DAE8934}" type="datetimeFigureOut">
              <a:rPr lang="en-US" smtClean="0"/>
              <a:t>7/11/19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4D553-6CA4-644C-AAB7-6BD1CE6B2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263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63C96-B1E2-FB40-B0F1-3B5219E7C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84812E-897F-3140-94DD-30950BAF56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B56AF-C259-BF4D-8DAF-F8077EAE9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E5F76-80C9-D24E-8113-1B0184A89E6C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B30AF-B51A-144D-8513-0B1FEB11F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2A6A1-201B-F24C-8203-DDAD863E5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7B312-3CD8-AF46-B00E-886574A8A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399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34CE9-F610-8846-A77D-02C9568E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4E34E1-17B3-F949-9020-18DEC07424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4D2A4-C851-0142-9C16-0F5205C0F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E5F76-80C9-D24E-8113-1B0184A89E6C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583C6-EA00-824A-A0AF-4FE991039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F63B6-238F-6143-8167-DC33F01F1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7B312-3CD8-AF46-B00E-886574A8A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54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A66875-0FB8-A54B-8B6A-5FB9C3AF87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933337-EB12-5443-A504-DFC2EDE3B3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5FC4E-23B8-A347-90C4-EAF8D233C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E5F76-80C9-D24E-8113-1B0184A89E6C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421F7-44D0-EF47-BDAB-9AC8A1A31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91B0B-74B4-D04F-9048-21D6200A2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7B312-3CD8-AF46-B00E-886574A8A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03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860AB-DF32-0C48-B651-D3BF336F2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82943-086A-8F4F-A8A1-3A2047A29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73CB3-2896-984D-AADF-B9A9E1EE5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E5F76-80C9-D24E-8113-1B0184A89E6C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FA9FF-B2D7-4B46-B9B7-4B7D309B0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9068E-FF8B-E648-975B-501CB7D8D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7B312-3CD8-AF46-B00E-886574A8A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11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FF37C-E16F-6241-B6D5-46925712F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65607-BD56-B745-8D9B-EF0096848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272C5-FE18-9545-8615-B96FE4E9B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E5F76-80C9-D24E-8113-1B0184A89E6C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80FA8-6154-D24C-AD50-7FE80FC27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A8B3D-7A62-0A4E-9F0A-F3378A1EB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7B312-3CD8-AF46-B00E-886574A8A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842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E020C-D19C-EA42-B241-ED2EA2995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09B23-FB48-5344-B155-BD43313756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68A24A-B072-2640-8832-6DC00CE569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7733A5-1356-0E4B-8328-C4814050C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E5F76-80C9-D24E-8113-1B0184A89E6C}" type="datetimeFigureOut">
              <a:rPr lang="en-US" smtClean="0"/>
              <a:t>7/10/19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2BB33-286E-EB4D-9F46-8810A7187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A001D3-5CA6-E147-9939-F57B4355D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7B312-3CD8-AF46-B00E-886574A8A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27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FEB05-3C61-D345-A705-9F6A803A0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9E452-0CA0-2047-8B6D-62271021E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3DDD37-38C9-004A-9236-AB3C6E410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837063-B4EF-9F42-9FF2-4DB6DE7759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2A8D70-B63D-A34C-975F-F5D72C76DD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8D7F73-1313-1145-8314-BE4193F43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E5F76-80C9-D24E-8113-1B0184A89E6C}" type="datetimeFigureOut">
              <a:rPr lang="en-US" smtClean="0"/>
              <a:t>7/10/19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1C05D4-4EFF-AE4D-A756-C8D3A9108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998F43-6F36-DE40-8FA0-B2A5F6934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7B312-3CD8-AF46-B00E-886574A8A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062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97822-B0A9-534C-B846-EFCBDE8CB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7177B-0657-6147-BE75-DE9EA610B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E5F76-80C9-D24E-8113-1B0184A89E6C}" type="datetimeFigureOut">
              <a:rPr lang="en-US" smtClean="0"/>
              <a:t>7/10/19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CC5DF1-76DF-E842-B2CB-67D6A54C1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FDBB68-8993-EB46-AA31-A88FAB94D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7B312-3CD8-AF46-B00E-886574A8A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251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6EB26D-21BF-AD43-AA50-3272C0FAB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E5F76-80C9-D24E-8113-1B0184A89E6C}" type="datetimeFigureOut">
              <a:rPr lang="en-US" smtClean="0"/>
              <a:t>7/10/19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4C9CD8-A4E5-9F44-B7FD-DEC2FC714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67513-C414-1449-B61A-78F580A4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7B312-3CD8-AF46-B00E-886574A8A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11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2CB06-0589-5C4C-AEE0-454F4BBA6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E95A4-485D-AB4B-A7A1-AF1638770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8FBEB-45D0-1E49-B640-BA7E515A2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F8D9F1-156D-5E4F-9CFD-9C05F0710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E5F76-80C9-D24E-8113-1B0184A89E6C}" type="datetimeFigureOut">
              <a:rPr lang="en-US" smtClean="0"/>
              <a:t>7/10/19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C0E030-E158-514D-811F-EC36EA936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E58C2-0B6C-3349-A81F-AD892A1B0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7B312-3CD8-AF46-B00E-886574A8A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694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B0536-B9B0-E74B-B221-A9418DF04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6C99DB-35CA-5646-8159-8FEB585F84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224568-2E31-BC49-A26B-4324FD647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0A4331-25B0-C546-AEC2-D1A0CF3FE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E5F76-80C9-D24E-8113-1B0184A89E6C}" type="datetimeFigureOut">
              <a:rPr lang="en-US" smtClean="0"/>
              <a:t>7/10/19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0BA797-AD26-A243-9DF2-EEFBA58B2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39DDB4-660B-9540-BB2C-0734BF7FA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7B312-3CD8-AF46-B00E-886574A8A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299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9913B8-C35E-0942-828E-DC634CC85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2BBB0F-2588-3540-9476-C9F264A9B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210AB-7D79-F948-B413-F8BA351B88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E5F76-80C9-D24E-8113-1B0184A89E6C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C2771-D388-3B45-BD9A-6AA44C3936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2CADD-07AE-C844-A388-4AD6C62F9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7B312-3CD8-AF46-B00E-886574A8A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DFC392-534D-AE4D-994D-5A0A1D11D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78" y="1624913"/>
            <a:ext cx="5353643" cy="36081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1BD1A2-8002-CD41-B2E9-14FD08CCD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1631180"/>
            <a:ext cx="5136292" cy="360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080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45F297-575B-A341-B1C8-240459ACFCD7}"/>
              </a:ext>
            </a:extLst>
          </p:cNvPr>
          <p:cNvSpPr txBox="1"/>
          <p:nvPr/>
        </p:nvSpPr>
        <p:spPr>
          <a:xfrm>
            <a:off x="4771182" y="580767"/>
            <a:ext cx="2669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January 2001</a:t>
            </a:r>
          </a:p>
        </p:txBody>
      </p:sp>
    </p:spTree>
    <p:extLst>
      <p:ext uri="{BB962C8B-B14F-4D97-AF65-F5344CB8AC3E}">
        <p14:creationId xmlns:p14="http://schemas.microsoft.com/office/powerpoint/2010/main" val="2694378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4B140B8-4E73-2B4A-8682-6CFE3B16FA51}"/>
              </a:ext>
            </a:extLst>
          </p:cNvPr>
          <p:cNvGrpSpPr/>
          <p:nvPr/>
        </p:nvGrpSpPr>
        <p:grpSpPr>
          <a:xfrm>
            <a:off x="165001" y="1681291"/>
            <a:ext cx="11861997" cy="3495418"/>
            <a:chOff x="172996" y="2075936"/>
            <a:chExt cx="11861997" cy="349541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32D9913-8D63-4749-A2EB-4B55EEBFD7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5451"/>
            <a:stretch/>
          </p:blipFill>
          <p:spPr>
            <a:xfrm>
              <a:off x="172996" y="2075936"/>
              <a:ext cx="2835936" cy="349541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03A66C7-39B7-B348-BFBB-458AF8FA01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5451"/>
            <a:stretch/>
          </p:blipFill>
          <p:spPr>
            <a:xfrm>
              <a:off x="3008932" y="2075936"/>
              <a:ext cx="2835936" cy="349541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C9F17E4-F3F4-A640-8F4A-98C0BB3C20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5451"/>
            <a:stretch/>
          </p:blipFill>
          <p:spPr>
            <a:xfrm>
              <a:off x="5844868" y="2075936"/>
              <a:ext cx="2835936" cy="349541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68323FF-C62C-1E4F-BA30-E4BECCE79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80804" y="2075936"/>
              <a:ext cx="3354189" cy="34954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3008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A5B742D-9DB8-064E-A465-02EE7D4F5F38}"/>
              </a:ext>
            </a:extLst>
          </p:cNvPr>
          <p:cNvGrpSpPr/>
          <p:nvPr/>
        </p:nvGrpSpPr>
        <p:grpSpPr>
          <a:xfrm>
            <a:off x="294546" y="1714886"/>
            <a:ext cx="11602907" cy="3428227"/>
            <a:chOff x="0" y="1878227"/>
            <a:chExt cx="11602907" cy="34282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ABFB16D-7381-A747-B505-960191AD09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4744"/>
            <a:stretch/>
          </p:blipFill>
          <p:spPr>
            <a:xfrm>
              <a:off x="0" y="1878227"/>
              <a:ext cx="2781047" cy="342822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B97446-5AC0-1F44-9C44-856C0353E6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4814"/>
            <a:stretch/>
          </p:blipFill>
          <p:spPr>
            <a:xfrm>
              <a:off x="2781047" y="1878227"/>
              <a:ext cx="2778803" cy="342822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EEC478C-7C86-F84E-932C-FC917E13E3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4814"/>
            <a:stretch/>
          </p:blipFill>
          <p:spPr>
            <a:xfrm>
              <a:off x="5562094" y="1878227"/>
              <a:ext cx="2778803" cy="342822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8C34FE2-699D-E148-983D-B0F9F7428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40897" y="1878227"/>
              <a:ext cx="3262010" cy="3428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7086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7EDF85-EA9D-2F42-994F-26D984E7C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935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141C10-C9C9-E94A-9AB3-F226E1FD5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4455"/>
            <a:ext cx="12192000" cy="34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54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9773C6-AF04-6E47-BF83-A73FFAD9B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93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8F3859-DDDD-4244-8D6B-25EB226B5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4455"/>
            <a:ext cx="12192000" cy="34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53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B75BD1-D7F8-B64E-9123-D4CDB124F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93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56C5C3-50DA-9549-A986-96054CFD4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4455"/>
            <a:ext cx="12192000" cy="34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82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1886AD-D70E-334B-AE65-C4350DBB2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93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B65938-D0DC-8848-85F2-56C4AC4ED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4455"/>
            <a:ext cx="12192000" cy="34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78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51BE82-8683-F849-9758-0C716B7F7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40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190AF0-A64B-354E-BD2D-9F8C3F94E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17741"/>
            <a:ext cx="12192000" cy="344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651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E16CB7-AB23-D840-AA5F-6112EFBDD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40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E50687-BBED-1B40-9A9A-8B91053EF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40259"/>
            <a:ext cx="12192000" cy="344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063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AE1F64-847F-F344-9586-EE4FBFE60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93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15687A-2FFD-4D41-89A8-9EF3539B3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4455"/>
            <a:ext cx="12192000" cy="34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646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467AD8-FB36-E24E-80BF-B3D63953A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30" y="0"/>
            <a:ext cx="6788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206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5ED356-0CE6-C845-854D-A2D7D5CA1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C7C459-B634-6E43-8019-BD8822434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4935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E236F4-FEA7-F94A-BD84-DDE8E73BB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64455"/>
            <a:ext cx="12192000" cy="34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52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C37343-BF4A-D947-82E8-A77466D60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1031"/>
            <a:ext cx="12192000" cy="34700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548EEA-D726-444D-9B69-87B24A330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87969"/>
            <a:ext cx="12192000" cy="347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757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2A40F3-0495-2040-967F-2C5D7AFB4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206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13AD5E-1901-ED47-8242-E9A9B0F71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0694"/>
            <a:ext cx="12192000" cy="342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998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ABCDA3-7E7C-224A-89D3-E58057984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206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AC497E-67B6-1A4E-9709-9C5E17602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0694"/>
            <a:ext cx="12192000" cy="342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925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45F297-575B-A341-B1C8-240459ACFCD7}"/>
              </a:ext>
            </a:extLst>
          </p:cNvPr>
          <p:cNvSpPr txBox="1"/>
          <p:nvPr/>
        </p:nvSpPr>
        <p:spPr>
          <a:xfrm>
            <a:off x="5131633" y="556053"/>
            <a:ext cx="1928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July 2001</a:t>
            </a:r>
          </a:p>
        </p:txBody>
      </p:sp>
    </p:spTree>
    <p:extLst>
      <p:ext uri="{BB962C8B-B14F-4D97-AF65-F5344CB8AC3E}">
        <p14:creationId xmlns:p14="http://schemas.microsoft.com/office/powerpoint/2010/main" val="375736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0EC99DB-1B92-4241-917B-E6F38CFAF79E}"/>
              </a:ext>
            </a:extLst>
          </p:cNvPr>
          <p:cNvGrpSpPr/>
          <p:nvPr/>
        </p:nvGrpSpPr>
        <p:grpSpPr>
          <a:xfrm>
            <a:off x="290085" y="1706392"/>
            <a:ext cx="11611830" cy="3445216"/>
            <a:chOff x="0" y="2075934"/>
            <a:chExt cx="11611830" cy="344521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5FB8B56-AE14-6D43-AD8A-33788557C4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5860"/>
            <a:stretch/>
          </p:blipFill>
          <p:spPr>
            <a:xfrm>
              <a:off x="0" y="2075935"/>
              <a:ext cx="2772310" cy="34336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3D29D36-863F-8E48-92F0-9AE73F2D55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76" r="14585"/>
            <a:stretch/>
          </p:blipFill>
          <p:spPr>
            <a:xfrm>
              <a:off x="2772310" y="2075934"/>
              <a:ext cx="2772310" cy="343363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CE0352-E9FD-5B4C-9282-6096EC2D0D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5860"/>
            <a:stretch/>
          </p:blipFill>
          <p:spPr>
            <a:xfrm>
              <a:off x="5544620" y="2087517"/>
              <a:ext cx="2772310" cy="343363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5EACABB-1AFF-1F46-B1FD-2E2A7129C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16930" y="2087517"/>
              <a:ext cx="3294900" cy="34336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1594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9767FF8-28B2-B24A-94D7-0A5F430C6EF9}"/>
              </a:ext>
            </a:extLst>
          </p:cNvPr>
          <p:cNvGrpSpPr/>
          <p:nvPr/>
        </p:nvGrpSpPr>
        <p:grpSpPr>
          <a:xfrm>
            <a:off x="221853" y="1690715"/>
            <a:ext cx="11748294" cy="3476569"/>
            <a:chOff x="0" y="1632177"/>
            <a:chExt cx="11748294" cy="347656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CC3C60A-003C-3041-9FE5-F396ED1E9A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4951"/>
            <a:stretch/>
          </p:blipFill>
          <p:spPr>
            <a:xfrm>
              <a:off x="0" y="1632177"/>
              <a:ext cx="2813429" cy="347656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2A9EA18-7A0C-ED44-BD70-B56783F860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4951"/>
            <a:stretch/>
          </p:blipFill>
          <p:spPr>
            <a:xfrm>
              <a:off x="2813429" y="1632177"/>
              <a:ext cx="2813429" cy="347656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2AD072-2765-6F43-AA6D-14BEA8D00D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4951"/>
            <a:stretch/>
          </p:blipFill>
          <p:spPr>
            <a:xfrm>
              <a:off x="5626858" y="1632177"/>
              <a:ext cx="2813429" cy="347656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6E8EF58-F8FC-E649-B364-A3B1E19BD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40287" y="1632178"/>
              <a:ext cx="3308007" cy="34765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1658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056017-75CB-2F40-9380-2FF064C61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93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8628D7-2E0E-CA4C-AA35-52983D993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4455"/>
            <a:ext cx="12192000" cy="34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014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B4FC22-7768-D94A-899F-9ABC01C00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93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1B5619-771E-964F-B28C-740B45C1F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4455"/>
            <a:ext cx="12192000" cy="34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762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54C3853-D880-C548-BB56-0CFCC84B5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935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A59E75-7025-0445-87D0-F96A4B52E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4455"/>
            <a:ext cx="12192000" cy="34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518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BEA646-C653-4C48-BE7C-3A760109C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30" y="0"/>
            <a:ext cx="6788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73830E-023D-1040-8319-0CF8DFFD1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93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B31B4E-19F8-EC41-ACA4-DBEBA1EFD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4455"/>
            <a:ext cx="12192000" cy="34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788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D65203-B83F-0A4D-8445-C885DA0C1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40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F30211-1AB7-364E-AB9D-678ABF465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17741"/>
            <a:ext cx="12192000" cy="344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923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1E7B5E-34D8-C140-9408-AC0D44D7E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259"/>
            <a:ext cx="12192000" cy="34402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9203AD-7F11-6A48-AA6F-FF544D36E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344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0792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0B46DB-CF65-4B47-8325-B14DCD6E8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93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EEF51B-5360-4441-928C-E581EC9DB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4455"/>
            <a:ext cx="12192000" cy="34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730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B3FB5A-911F-284A-B895-B971079A2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93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4D4949-E1A3-5543-BA80-9A2B5E7B6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4455"/>
            <a:ext cx="12192000" cy="34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4001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0AAE5F-2F41-0345-8E48-FDB88CCCF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700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197923-5A64-4141-B0CD-D5C0EFAD5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87969"/>
            <a:ext cx="12192000" cy="347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1528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E3707D-04BC-4A49-A824-9DCE3C02C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206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68E231-0BF6-A843-B40D-491DBE6AF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0694"/>
            <a:ext cx="12192000" cy="342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255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020EF0-278C-AF48-B182-B47A46103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206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FB0A21-FB20-974E-BB97-349EFA69F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7307"/>
            <a:ext cx="12192000" cy="342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620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49E375-8CDC-B74C-A224-F407368E4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30" y="0"/>
            <a:ext cx="6788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768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232721-C424-B840-AB93-53B4B3EA5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30" y="0"/>
            <a:ext cx="6788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55846D-5AFA-B34C-8D34-5AAC62991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350" y="158750"/>
            <a:ext cx="78613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46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0B069-6932-3241-BE24-2AAE0C20D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350" y="158750"/>
            <a:ext cx="78613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5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74361E-933C-434E-B368-0BAA0FAFE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350" y="158750"/>
            <a:ext cx="78613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70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308134-3386-364D-910A-16FCF4496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350" y="158750"/>
            <a:ext cx="78613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54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3192</TotalTime>
  <Words>4</Words>
  <Application>Microsoft Macintosh PowerPoint</Application>
  <PresentationFormat>Widescreen</PresentationFormat>
  <Paragraphs>2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Green</dc:creator>
  <cp:lastModifiedBy>Brian Green</cp:lastModifiedBy>
  <cp:revision>19</cp:revision>
  <dcterms:created xsi:type="dcterms:W3CDTF">2019-07-10T18:12:25Z</dcterms:created>
  <dcterms:modified xsi:type="dcterms:W3CDTF">2019-07-12T23:24:27Z</dcterms:modified>
</cp:coreProperties>
</file>